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7" r:id="rId17"/>
    <p:sldId id="273" r:id="rId18"/>
    <p:sldId id="270" r:id="rId19"/>
    <p:sldId id="271" r:id="rId20"/>
    <p:sldId id="272" r:id="rId21"/>
    <p:sldId id="274" r:id="rId22"/>
    <p:sldId id="275" r:id="rId23"/>
    <p:sldId id="279" r:id="rId24"/>
    <p:sldId id="276" r:id="rId25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371477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Проект</a:t>
            </a:r>
            <a:br>
              <a:rPr lang="ru-RU" sz="3600" dirty="0"/>
            </a:br>
            <a:r>
              <a:rPr lang="ru-RU" sz="3600" dirty="0"/>
              <a:t> развивающей предметно-пространственной среды в соответствии с </a:t>
            </a:r>
            <a:r>
              <a:rPr lang="ru-RU" sz="3600" dirty="0" err="1"/>
              <a:t>фгос</a:t>
            </a:r>
            <a:r>
              <a:rPr lang="ru-RU" sz="3600" dirty="0"/>
              <a:t> до</a:t>
            </a:r>
            <a:br>
              <a:rPr lang="ru-RU" sz="3600" dirty="0"/>
            </a:br>
            <a:r>
              <a:rPr lang="ru-RU" sz="3600" dirty="0"/>
              <a:t>группы №9</a:t>
            </a:r>
            <a:br>
              <a:rPr lang="ru-RU" sz="3600" dirty="0"/>
            </a:br>
            <a:r>
              <a:rPr lang="ru-RU" sz="3600" dirty="0"/>
              <a:t> (старший дошкольный возраст) МАДОУ №64 «Алые паруса»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86256"/>
            <a:ext cx="6400800" cy="171451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Москвитина Е.Ю.</a:t>
            </a:r>
          </a:p>
          <a:p>
            <a:pPr algn="r"/>
            <a:r>
              <a:rPr lang="ru-RU" dirty="0"/>
              <a:t>воспитатель</a:t>
            </a:r>
          </a:p>
          <a:p>
            <a:pPr algn="r"/>
            <a:r>
              <a:rPr lang="ru-RU" dirty="0" err="1"/>
              <a:t>Терякова</a:t>
            </a:r>
            <a:r>
              <a:rPr lang="ru-RU" dirty="0"/>
              <a:t> Ю.В.</a:t>
            </a:r>
          </a:p>
          <a:p>
            <a:pPr algn="r"/>
            <a:r>
              <a:rPr lang="ru-RU" dirty="0"/>
              <a:t>педагог-психолог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Библиотека.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то - Лента, фото, фото девушек, фото голых, бесплатно фото, красивые фото, скачать фото, фотографии - Страница 5548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576" y="260648"/>
            <a:ext cx="7331904" cy="43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572140"/>
            <a:ext cx="7315200" cy="64294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Материалы и оборудование для социально-личностного развития.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Рисунок3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14291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Рисунок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14290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Рисунок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00306"/>
            <a:ext cx="278608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Рисунок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85728"/>
            <a:ext cx="11430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Рисунок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1071546"/>
            <a:ext cx="1152526" cy="127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atic1.ozone.ru/multimedia/audio_cd_covers/c300/1010260884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3714752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Игра настольная-Азбука безопасности. Один в доме. - купить детские игрушки через интернет в Москв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5" y="2357430"/>
            <a:ext cx="2571768" cy="2000264"/>
          </a:xfrm>
          <a:prstGeom prst="rect">
            <a:avLst/>
          </a:prstGeom>
          <a:noFill/>
        </p:spPr>
      </p:pic>
      <p:pic>
        <p:nvPicPr>
          <p:cNvPr id="23563" name="Picture 11" descr="Настольные игры. Где купить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3286125"/>
            <a:ext cx="2714644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643578"/>
            <a:ext cx="7315200" cy="52862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Центр конструирования.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iqtoy.ru/media/images/Product/image/6/3/7/1/8/1.jpg.150x150_q8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357166"/>
            <a:ext cx="3000395" cy="2214578"/>
          </a:xfrm>
          <a:prstGeom prst="rect">
            <a:avLst/>
          </a:prstGeom>
          <a:noFill/>
        </p:spPr>
      </p:pic>
      <p:pic>
        <p:nvPicPr>
          <p:cNvPr id="24580" name="Picture 4" descr="http://iqtoy.ru/media/images/Category/image/2_59.jpg.150x150_q85_quantity-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7166"/>
            <a:ext cx="2286016" cy="2214578"/>
          </a:xfrm>
          <a:prstGeom prst="rect">
            <a:avLst/>
          </a:prstGeom>
          <a:noFill/>
        </p:spPr>
      </p:pic>
      <p:pic>
        <p:nvPicPr>
          <p:cNvPr id="24582" name="Picture 6" descr="http://iqtoy.ru/media/images/Category/image/1_296.jpg.150x150_q85_quantity-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57166"/>
            <a:ext cx="2143140" cy="2214578"/>
          </a:xfrm>
          <a:prstGeom prst="rect">
            <a:avLst/>
          </a:prstGeom>
          <a:noFill/>
        </p:spPr>
      </p:pic>
      <p:pic>
        <p:nvPicPr>
          <p:cNvPr id="24584" name="Picture 8" descr="http://iqtoy.ru/media/images/Category/image/1_294.jpg.150x150_q85_quantity-1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496"/>
            <a:ext cx="2000264" cy="1857388"/>
          </a:xfrm>
          <a:prstGeom prst="rect">
            <a:avLst/>
          </a:prstGeom>
          <a:noFill/>
        </p:spPr>
      </p:pic>
      <p:pic>
        <p:nvPicPr>
          <p:cNvPr id="24586" name="Picture 10" descr="http://iqtoy.ru/media/images/Category/image/1_235.jpg.150x150_q85_quantity-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928934"/>
            <a:ext cx="2286016" cy="1785950"/>
          </a:xfrm>
          <a:prstGeom prst="rect">
            <a:avLst/>
          </a:prstGeom>
          <a:noFill/>
        </p:spPr>
      </p:pic>
      <p:pic>
        <p:nvPicPr>
          <p:cNvPr id="24588" name="Picture 12" descr="http://iqtoy.ru/media/images/Category/image/1_194.jpg.150x150_q85_quantity-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2714620"/>
            <a:ext cx="1857388" cy="1533527"/>
          </a:xfrm>
          <a:prstGeom prst="rect">
            <a:avLst/>
          </a:prstGeom>
          <a:noFill/>
        </p:spPr>
      </p:pic>
      <p:pic>
        <p:nvPicPr>
          <p:cNvPr id="24590" name="Picture 14" descr="http://iqtoy.ru/media/images/Category/image/1-0.jpg.150x150_q85_quantity-1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3214686"/>
            <a:ext cx="1571636" cy="1643064"/>
          </a:xfrm>
          <a:prstGeom prst="rect">
            <a:avLst/>
          </a:prstGeom>
          <a:noFill/>
        </p:spPr>
      </p:pic>
      <p:pic>
        <p:nvPicPr>
          <p:cNvPr id="24592" name="Picture 16" descr="http://iqtoy.ru/media/images/Category/image/1_191.jpg.150x150_q85_quantity-10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071942"/>
            <a:ext cx="1143000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643578"/>
            <a:ext cx="7315200" cy="78581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Центр художественно-эстетического развития </a:t>
            </a:r>
          </a:p>
          <a:p>
            <a:pPr algn="ctr"/>
            <a:r>
              <a:rPr lang="ru-RU" sz="2000" b="1" dirty="0"/>
              <a:t>и продуктивных видов деятельности.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qtoy.ru/media/images/Category/image/1_275.jpg.150x150_q85_quantity-1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2428892" cy="1857388"/>
          </a:xfrm>
          <a:prstGeom prst="rect">
            <a:avLst/>
          </a:prstGeom>
          <a:noFill/>
        </p:spPr>
      </p:pic>
      <p:pic>
        <p:nvPicPr>
          <p:cNvPr id="25604" name="Picture 4" descr="http://iqtoy.ru/media/images/Category/image/STYLE_ME_UP_xz0hg4H.jpg.150x150_q85_quantity-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290"/>
            <a:ext cx="2071702" cy="1857388"/>
          </a:xfrm>
          <a:prstGeom prst="rect">
            <a:avLst/>
          </a:prstGeom>
          <a:noFill/>
        </p:spPr>
      </p:pic>
      <p:pic>
        <p:nvPicPr>
          <p:cNvPr id="25606" name="Picture 6" descr="http://iqtoy.ru/media/images/Category/image/1_42.jpg.150x150_q85_quantity-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290"/>
            <a:ext cx="1643064" cy="1514478"/>
          </a:xfrm>
          <a:prstGeom prst="rect">
            <a:avLst/>
          </a:prstGeom>
          <a:noFill/>
        </p:spPr>
      </p:pic>
      <p:pic>
        <p:nvPicPr>
          <p:cNvPr id="25608" name="Picture 8" descr="http://iqtoy.ru/media/images/Category/image/STYLE_ME_UP.jpg.150x150_q85_quantity-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57166"/>
            <a:ext cx="1428750" cy="1428750"/>
          </a:xfrm>
          <a:prstGeom prst="rect">
            <a:avLst/>
          </a:prstGeom>
          <a:noFill/>
        </p:spPr>
      </p:pic>
      <p:pic>
        <p:nvPicPr>
          <p:cNvPr id="25610" name="Picture 10" descr="http://iqtoy.ru/media/images/Category/image/1_44.jpg.150x150_q85_quantity-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428868"/>
            <a:ext cx="1643064" cy="1500198"/>
          </a:xfrm>
          <a:prstGeom prst="rect">
            <a:avLst/>
          </a:prstGeom>
          <a:noFill/>
        </p:spPr>
      </p:pic>
      <p:pic>
        <p:nvPicPr>
          <p:cNvPr id="25612" name="Picture 12" descr="http://iqtoy.ru/media/images/Category/image/1_282.jpg.150x150_q85_quantity-1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2214554"/>
            <a:ext cx="1928826" cy="1571636"/>
          </a:xfrm>
          <a:prstGeom prst="rect">
            <a:avLst/>
          </a:prstGeom>
          <a:noFill/>
        </p:spPr>
      </p:pic>
      <p:pic>
        <p:nvPicPr>
          <p:cNvPr id="25614" name="Picture 14" descr="http://iqtoy.ru/media/images/Category/image/1_280.jpg.150x150_q85_quantity-1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3929066"/>
            <a:ext cx="1409700" cy="1428750"/>
          </a:xfrm>
          <a:prstGeom prst="rect">
            <a:avLst/>
          </a:prstGeom>
          <a:noFill/>
        </p:spPr>
      </p:pic>
      <p:pic>
        <p:nvPicPr>
          <p:cNvPr id="25616" name="Picture 16" descr="http://iqtoy.ru/media/images/Category/image/1_281.jpg.150x150_q85_quantity-1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2000240"/>
            <a:ext cx="1909766" cy="1714502"/>
          </a:xfrm>
          <a:prstGeom prst="rect">
            <a:avLst/>
          </a:prstGeom>
          <a:noFill/>
        </p:spPr>
      </p:pic>
      <p:pic>
        <p:nvPicPr>
          <p:cNvPr id="25618" name="Picture 18" descr="http://iqtoy.ru/media/images/Category/image/1_58.jpg.150x150_q85_quantity-1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2071678"/>
            <a:ext cx="1785950" cy="1481138"/>
          </a:xfrm>
          <a:prstGeom prst="rect">
            <a:avLst/>
          </a:prstGeom>
          <a:noFill/>
        </p:spPr>
      </p:pic>
      <p:pic>
        <p:nvPicPr>
          <p:cNvPr id="25620" name="Picture 20" descr="http://iqtoy.ru/media/images/Category/image/1_265.jpg.150x150_q85_quantity-10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8992" y="3857628"/>
            <a:ext cx="1785950" cy="1500188"/>
          </a:xfrm>
          <a:prstGeom prst="rect">
            <a:avLst/>
          </a:prstGeom>
          <a:noFill/>
        </p:spPr>
      </p:pic>
      <p:pic>
        <p:nvPicPr>
          <p:cNvPr id="25622" name="Picture 22" descr="http://iqtoy.ru/media/images/Category/image/2_44.jpg.150x150_q85_quantity-1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636" y="3714752"/>
            <a:ext cx="1928826" cy="1614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Центр познавательно-исследовательской деятельности.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qtoy.ru/media/images/Category/image/1_250.jpg.150x150_q85_quantity-1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3643338" cy="2286016"/>
          </a:xfrm>
          <a:prstGeom prst="rect">
            <a:avLst/>
          </a:prstGeom>
          <a:noFill/>
        </p:spPr>
      </p:pic>
      <p:pic>
        <p:nvPicPr>
          <p:cNvPr id="26628" name="Picture 4" descr="http://iqtoy.ru/media/images/Product/image/6/2/0/6/6/1.jpg.150x150_q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1304925" cy="1428750"/>
          </a:xfrm>
          <a:prstGeom prst="rect">
            <a:avLst/>
          </a:prstGeom>
          <a:noFill/>
        </p:spPr>
      </p:pic>
      <p:pic>
        <p:nvPicPr>
          <p:cNvPr id="26630" name="Picture 6" descr="http://iqtoy.ru/media/images/Product/image/4/6/0/6/2/7a1d186572ad7e90099af20e02e7b1cf.jpg.150x150_q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357166"/>
            <a:ext cx="1428750" cy="1428750"/>
          </a:xfrm>
          <a:prstGeom prst="rect">
            <a:avLst/>
          </a:prstGeom>
          <a:noFill/>
        </p:spPr>
      </p:pic>
      <p:pic>
        <p:nvPicPr>
          <p:cNvPr id="26632" name="Picture 8" descr="http://iqtoy.ru/media/images/Product/image/3/8/6/3/3/1_1.jpg.150x150_q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071546"/>
            <a:ext cx="1500198" cy="1357322"/>
          </a:xfrm>
          <a:prstGeom prst="rect">
            <a:avLst/>
          </a:prstGeom>
          <a:noFill/>
        </p:spPr>
      </p:pic>
      <p:pic>
        <p:nvPicPr>
          <p:cNvPr id="26634" name="Picture 10" descr="http://iqtoy.ru/media/images/Product/image/5/2/1/7/8/1.jpg.150x150_q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928934"/>
            <a:ext cx="962025" cy="1428750"/>
          </a:xfrm>
          <a:prstGeom prst="rect">
            <a:avLst/>
          </a:prstGeom>
          <a:noFill/>
        </p:spPr>
      </p:pic>
      <p:pic>
        <p:nvPicPr>
          <p:cNvPr id="26636" name="Picture 12" descr="http://iqtoy.ru/media/images/Product/image/7/2/2/6/4/1_3.jpg.150x150_q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2928934"/>
            <a:ext cx="1728790" cy="1643064"/>
          </a:xfrm>
          <a:prstGeom prst="rect">
            <a:avLst/>
          </a:prstGeom>
          <a:noFill/>
        </p:spPr>
      </p:pic>
      <p:pic>
        <p:nvPicPr>
          <p:cNvPr id="26638" name="Picture 14" descr="http://iqtoy.ru/media/images/Product/image/5/7/8/3/5/1.jpg.150x150_q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2571744"/>
            <a:ext cx="1928826" cy="2000264"/>
          </a:xfrm>
          <a:prstGeom prst="rect">
            <a:avLst/>
          </a:prstGeom>
          <a:noFill/>
        </p:spPr>
      </p:pic>
      <p:pic>
        <p:nvPicPr>
          <p:cNvPr id="26640" name="Picture 16" descr="http://iqtoy.ru/media/images/Product/image/6/0/3/1/6/1_1.jpg.150x150_q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72264" y="2786058"/>
            <a:ext cx="2071702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Центр физического развития.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terraoko.com/wp-content/uploads/2013/04/25c98ec8b88163294c2c6367736cec40.jpg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571504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alma.ru/upload/iblock/118/vtyioxjf_ipl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357166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-m.com.ua/pic/u/usastyle.ssr00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2786058"/>
            <a:ext cx="27861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dn.sportmaster.ru/upload/resize_cache/iblock/8ca/176_188_1/43295402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643050"/>
            <a:ext cx="6429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Региональный компонент.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Реализация регионального компонента в ДОУ. - 21 Декабря 2012 - МДОУ 27 &quot;Золотая Рыбка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143404" cy="2500330"/>
          </a:xfrm>
          <a:prstGeom prst="rect">
            <a:avLst/>
          </a:prstGeom>
          <a:noFill/>
        </p:spPr>
      </p:pic>
      <p:pic>
        <p:nvPicPr>
          <p:cNvPr id="33796" name="Picture 4" descr="Календарное планирование для второй младшей группы на лето - Все учебники на одном сайт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85728"/>
            <a:ext cx="3786214" cy="3071834"/>
          </a:xfrm>
          <a:prstGeom prst="rect">
            <a:avLst/>
          </a:prstGeom>
          <a:noFill/>
        </p:spPr>
      </p:pic>
      <p:pic>
        <p:nvPicPr>
          <p:cNvPr id="33798" name="Picture 6" descr="Основные экспозиции музе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496"/>
            <a:ext cx="2690818" cy="181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000" b="1" dirty="0"/>
              <a:t>Индивидуальные коврики для каждого ребенка для специально организованной деятельности.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</p:spPr>
      </p:sp>
      <p:pic>
        <p:nvPicPr>
          <p:cNvPr id="5" name="Рисунок 4" descr="http://kupi-kolyasku.ru/images/cms/data/meblik/07.jpg?uid=cb3f1115abdc34429d3e1f46df292ffc&amp;utm_source=admitad&amp;utm_medium=cpa&amp;utm_campaign=admitad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0"/>
            <a:ext cx="402432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chambramoi.com/img/p/4/4/6/2/446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071678"/>
            <a:ext cx="335758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Технические средства обучения.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Комплект &quot;Супер бюджет Smart Board&quot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576" y="357166"/>
            <a:ext cx="729770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Интерьер спальни.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mnogomebel.ru/_mod_files/ce_images/articles/child_eem09_image001.jpg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85728"/>
            <a:ext cx="35719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asheditya.ru/sites/default/files/imagecache/photo_big/3o2ww0m0wn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42"/>
            <a:ext cx="4929222" cy="37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Documents and Settings\User\Рабочий стол\проект развивающей среды\deti-krova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857496"/>
            <a:ext cx="2786082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786454"/>
            <a:ext cx="7315200" cy="64294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000" b="1" dirty="0"/>
              <a:t>Зонирование потолка и пола в групповом помещении: </a:t>
            </a:r>
          </a:p>
          <a:p>
            <a:pPr algn="ctr"/>
            <a:r>
              <a:rPr lang="ru-RU" sz="2000" b="1" dirty="0"/>
              <a:t>сектор спокойной деятельности, сектор активной деятельности.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www.myhome.ru/uploads/public/idea/1/3042/interiorpublic/612/520x0resize_interiorpublic612_36_1350372581.jpg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576" y="285728"/>
            <a:ext cx="72977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Интерьер туалетной комнаты.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Рисунок 8" descr="http://www.parsegard.com/sites/default/files/imagecache/lightbox/content_types/child_childcare/6792/pages_images/colorful-refurbishment-kindergarten-bathrooms-in-polan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28"/>
            <a:ext cx="6286544" cy="435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Игры для развития произвольности.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static1.ozone.ru/multimedia/audio_cd_covers/c300/10103590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2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ic1.ozone.ru/multimedia/soft_other/c300/1010419842.jpg"/>
          <p:cNvPicPr>
            <a:picLocks noGrp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71612"/>
            <a:ext cx="42148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/>
              <a:t>Место для выставки детских рисунков.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Оформление раздевалки детского сад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661248"/>
            <a:ext cx="731520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Столовые приборы для детей.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3-tub-ru.yandex.net/i?id=5ca2c64028e76d97a1ca7d00263451b2-60-144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736304" cy="1944216"/>
          </a:xfrm>
          <a:prstGeom prst="rect">
            <a:avLst/>
          </a:prstGeom>
          <a:noFill/>
        </p:spPr>
      </p:pic>
      <p:pic>
        <p:nvPicPr>
          <p:cNvPr id="1028" name="Picture 4" descr="http://im3-tub-ru.yandex.net/i?id=7b84539fadab62cd0e3c8a2dc97c820a-1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0648"/>
            <a:ext cx="3168352" cy="2448272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eb23561b0bf4f6092481af8901a3b134-43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48680"/>
            <a:ext cx="1944216" cy="1944216"/>
          </a:xfrm>
          <a:prstGeom prst="rect">
            <a:avLst/>
          </a:prstGeom>
          <a:noFill/>
        </p:spPr>
      </p:pic>
      <p:pic>
        <p:nvPicPr>
          <p:cNvPr id="1032" name="Picture 8" descr="http://im1-tub-ru.yandex.net/i?id=4372a132b56515c1226056ff3dcc078d-35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708920"/>
            <a:ext cx="2232248" cy="1728192"/>
          </a:xfrm>
          <a:prstGeom prst="rect">
            <a:avLst/>
          </a:prstGeom>
          <a:noFill/>
        </p:spPr>
      </p:pic>
      <p:pic>
        <p:nvPicPr>
          <p:cNvPr id="1034" name="Picture 10" descr="СП Детские наборы посуды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3600400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71600" y="3000372"/>
            <a:ext cx="7123113" cy="141605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Спасибо за внимание!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/>
              <a:t>Зонирование группы с помощью мобильного коврового покрытия для мальчиков и девочек.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media.nn.ru/data/ufiles/1/7/31/13/7311375.4151.jpg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6434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018.radikal.ru/i528/1211/fa/797cc3516a9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57365"/>
            <a:ext cx="43577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572140"/>
            <a:ext cx="7315200" cy="6000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/>
              <a:t>Стол-трансформер</a:t>
            </a:r>
            <a:r>
              <a:rPr lang="ru-RU" sz="2000" b="1" dirty="0"/>
              <a:t> на 8 человек.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проект развивающей среды\7b38bc3611d43c0b536711f35a3663e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428604"/>
            <a:ext cx="722626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Стационарная мебель.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Мебель для детского сада, каталог игровой мебели от производителей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142984"/>
            <a:ext cx="3571868" cy="3429024"/>
          </a:xfrm>
          <a:prstGeom prst="rect">
            <a:avLst/>
          </a:prstGeom>
          <a:noFill/>
        </p:spPr>
      </p:pic>
      <p:pic>
        <p:nvPicPr>
          <p:cNvPr id="2052" name="Picture 4" descr="Шкаф для детcкого сада TKF02 - Шкаф для детского сада - Мебель для детских садов - Детские площадки из Китая TRF Uni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04"/>
            <a:ext cx="5810250" cy="2914650"/>
          </a:xfrm>
          <a:prstGeom prst="rect">
            <a:avLst/>
          </a:prstGeom>
          <a:noFill/>
        </p:spPr>
      </p:pic>
      <p:pic>
        <p:nvPicPr>
          <p:cNvPr id="2054" name="Picture 6" descr="ОАО &quot;Поставымебель&quot; - Детская мебель - Поставымебель предлагает широкий ассортимент мебел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000372"/>
            <a:ext cx="3810000" cy="2357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643578"/>
            <a:ext cx="7315200" cy="7143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Мобильные элементы мебели (перегородки, ширмы).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Мебель Красноярск для детского сада фото каталог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57166"/>
            <a:ext cx="4000528" cy="3071834"/>
          </a:xfrm>
          <a:prstGeom prst="rect">
            <a:avLst/>
          </a:prstGeom>
          <a:noFill/>
        </p:spPr>
      </p:pic>
      <p:pic>
        <p:nvPicPr>
          <p:cNvPr id="18438" name="Picture 6" descr="Мебель для детского сада в Курске, Орле, Белгороде, Воронеже…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500306"/>
            <a:ext cx="4500594" cy="2857480"/>
          </a:xfrm>
          <a:prstGeom prst="rect">
            <a:avLst/>
          </a:prstGeom>
          <a:noFill/>
        </p:spPr>
      </p:pic>
      <p:pic>
        <p:nvPicPr>
          <p:cNvPr id="18440" name="Picture 8" descr="Новост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3" y="214291"/>
            <a:ext cx="4214843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Шкаф для детских «</a:t>
            </a:r>
            <a:r>
              <a:rPr lang="ru-RU" sz="2000" b="1" dirty="0" err="1"/>
              <a:t>секретиков</a:t>
            </a:r>
            <a:r>
              <a:rPr lang="ru-RU" sz="2000" b="1" dirty="0"/>
              <a:t>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Дошкольная мебель V/S"/>
          <p:cNvPicPr>
            <a:picLocks noGrp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72" b="7372"/>
          <a:stretch>
            <a:fillRect/>
          </a:stretch>
        </p:blipFill>
        <p:spPr bwMode="auto">
          <a:xfrm>
            <a:off x="1560576" y="357166"/>
            <a:ext cx="7226266" cy="421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572140"/>
            <a:ext cx="7315200" cy="60006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Место уединения, расслабления, чтения.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User\Рабочий стол\проект развивающей среды\78547067_large_0d2712df90d5e76b4677a684ee77364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4071966" cy="2786082"/>
          </a:xfrm>
          <a:prstGeom prst="rect">
            <a:avLst/>
          </a:prstGeom>
          <a:noFill/>
        </p:spPr>
      </p:pic>
      <p:pic>
        <p:nvPicPr>
          <p:cNvPr id="21507" name="Picture 3" descr="C:\Documents and Settings\User\Рабочий стол\проект развивающей среды\Мальорка++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85728"/>
            <a:ext cx="3873246" cy="5072098"/>
          </a:xfrm>
          <a:prstGeom prst="rect">
            <a:avLst/>
          </a:prstGeom>
          <a:noFill/>
        </p:spPr>
      </p:pic>
      <p:pic>
        <p:nvPicPr>
          <p:cNvPr id="21509" name="Picture 5" descr="Sofie Lesko's blo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1" y="3071810"/>
            <a:ext cx="3214709" cy="2357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643578"/>
            <a:ext cx="7315200" cy="52862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Центр речевого развития.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User\Рабочий стол\проект развивающей среды\logo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578" y="357166"/>
            <a:ext cx="7334250" cy="500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273</TotalTime>
  <Words>146</Words>
  <Application>Microsoft Office PowerPoint</Application>
  <PresentationFormat>Экран (4:3)</PresentationFormat>
  <Paragraphs>30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Calibri</vt:lpstr>
      <vt:lpstr>Tw Cen MT</vt:lpstr>
      <vt:lpstr>Wingdings</vt:lpstr>
      <vt:lpstr>Wingdings 2</vt:lpstr>
      <vt:lpstr>Обычная</vt:lpstr>
      <vt:lpstr>Проект  развивающей предметно-пространственной среды в соответствии с фгос до группы №9  (старший дошкольный возраст) МАДОУ №64 «Алые паруса»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развивающей предметно-пространственной среды  группы №9  (старший дошкольный возраст) МАДОУ №64 «Алые паруса»</dc:title>
  <cp:lastModifiedBy>Анатолий Вишняков</cp:lastModifiedBy>
  <cp:revision>34</cp:revision>
  <dcterms:modified xsi:type="dcterms:W3CDTF">2021-02-11T01:26:14Z</dcterms:modified>
</cp:coreProperties>
</file>